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9" r:id="rId2"/>
    <p:sldId id="262" r:id="rId3"/>
    <p:sldId id="263" r:id="rId4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UDIA ARMENTA" initials="CVHA" lastIdx="1" clrIdx="0">
    <p:extLst>
      <p:ext uri="{19B8F6BF-5375-455C-9EA6-DF929625EA0E}">
        <p15:presenceInfo xmlns:p15="http://schemas.microsoft.com/office/powerpoint/2012/main" userId="CLAUDIA ARMEN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B11D91"/>
    <a:srgbClr val="66FF33"/>
    <a:srgbClr val="99CCFF"/>
    <a:srgbClr val="33CCFF"/>
    <a:srgbClr val="49BCD7"/>
    <a:srgbClr val="63F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93" d="100"/>
          <a:sy n="93" d="100"/>
        </p:scale>
        <p:origin x="12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7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16F62-1F45-425B-80DE-CC19ABD7BB43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7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410A-2D12-405C-94B8-AD4E8C384B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15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6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86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459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88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742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73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211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28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89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235851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57584" y="754567"/>
            <a:ext cx="2160240" cy="3245988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830" y="299102"/>
            <a:ext cx="2023996" cy="3143931"/>
          </a:xfrm>
          <a:prstGeom prst="rect">
            <a:avLst/>
          </a:prstGeom>
        </p:spPr>
      </p:pic>
      <p:sp>
        <p:nvSpPr>
          <p:cNvPr id="45" name="Rectángulo 44"/>
          <p:cNvSpPr/>
          <p:nvPr/>
        </p:nvSpPr>
        <p:spPr>
          <a:xfrm>
            <a:off x="893285" y="4221088"/>
            <a:ext cx="6271003" cy="223138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100" b="1" dirty="0"/>
              <a:t>Credencial de alumno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alumno, CURP,  grupo al que pertenecen ,turno y pegar fotografía del alumno.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padre o tutor, el domicilio del alumno , teléfonos y pegar fotografía del tutor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/>
              <a:t>La impresión deberá ser en hoja blanca y tinta a color </a:t>
            </a:r>
            <a:r>
              <a:rPr lang="es-ES" sz="2000" b="1" dirty="0">
                <a:solidFill>
                  <a:srgbClr val="0070C0"/>
                </a:solidFill>
              </a:rPr>
              <a:t>AZUL el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Firmar el alumno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para,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 para entrar al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Nota: deberá sustituir las </a:t>
            </a:r>
            <a:r>
              <a:rPr lang="es-ES" sz="1100" dirty="0" err="1"/>
              <a:t>xxxxxx</a:t>
            </a:r>
            <a:r>
              <a:rPr lang="es-ES" sz="1100" dirty="0"/>
              <a:t> por la información solicitada </a:t>
            </a:r>
          </a:p>
        </p:txBody>
      </p:sp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94647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>
            <a:off x="1964880" y="2796933"/>
            <a:ext cx="1794118" cy="706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15741" y="1432342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1799" y="2556759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188956" y="2835641"/>
            <a:ext cx="1374932" cy="154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1882756" y="3000106"/>
            <a:ext cx="1936238" cy="215352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</a:pPr>
            <a:r>
              <a:rPr lang="es-ES" sz="1000" b="1" dirty="0">
                <a:latin typeface="+mj-lt"/>
                <a:ea typeface="Calibri"/>
                <a:cs typeface="Times New Roman"/>
              </a:rPr>
              <a:t>XXXXXXXXXXXXXXXXXX</a:t>
            </a:r>
          </a:p>
        </p:txBody>
      </p:sp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2245725" y="3179298"/>
            <a:ext cx="720509" cy="295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CURP:</a:t>
            </a: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43674" y="3322943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2°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13076" y="3387927"/>
            <a:ext cx="602541" cy="180318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4959" y="3399138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44862" y="3555114"/>
            <a:ext cx="1393490" cy="136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3" y="3701273"/>
            <a:ext cx="3472959" cy="242530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FIRMA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51121" y="3898319"/>
            <a:ext cx="1184931" cy="677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298236" y="1035525"/>
            <a:ext cx="1728192" cy="23506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582" y="1193685"/>
            <a:ext cx="1965219" cy="23257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24811" y="1428164"/>
            <a:ext cx="2074625" cy="303796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37672" y="1747529"/>
            <a:ext cx="1854723" cy="313537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DOMICILIO DEL ALUMNO: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XXXXXXXXXXXXXX </a:t>
            </a:r>
            <a:r>
              <a:rPr kumimoji="0" lang="es-MX" sz="900" b="0" i="0" u="none" strike="noStrike" cap="none" normalizeH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 XXXXXXXXX XXXXXXXXXXXXXX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/>
          <p:nvPr/>
        </p:nvCxnSpPr>
        <p:spPr>
          <a:xfrm>
            <a:off x="4168861" y="2062756"/>
            <a:ext cx="18235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36 Conector recto"/>
          <p:cNvCxnSpPr/>
          <p:nvPr/>
        </p:nvCxnSpPr>
        <p:spPr>
          <a:xfrm>
            <a:off x="4154374" y="2246780"/>
            <a:ext cx="18235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5023344" y="2622465"/>
            <a:ext cx="1194480" cy="396479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endParaRPr kumimoji="0" lang="es-MX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5014328" y="2230433"/>
            <a:ext cx="978067" cy="257144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endParaRPr lang="es-MX" sz="14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097558" y="3720318"/>
            <a:ext cx="2160240" cy="195382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34443" y="3393419"/>
            <a:ext cx="2183381" cy="41549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2989003" y="1794818"/>
            <a:ext cx="829992" cy="2308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25833" y="1750477"/>
            <a:ext cx="1915209" cy="6807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256173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4136372" y="2279737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Del tutor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3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830515" y="764703"/>
            <a:ext cx="2112229" cy="3226920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226920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692" y="921773"/>
            <a:ext cx="2023996" cy="306985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899498" y="2875511"/>
            <a:ext cx="1784068" cy="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884621" y="1439520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942044" y="2589748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099338" y="2922837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216" y="3148527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2°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23338" y="3188571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4417" y="3184762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71208" y="3362912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2" y="3573786"/>
            <a:ext cx="3472959" cy="242530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FIRMA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73939" y="3811455"/>
            <a:ext cx="1143607" cy="486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368" y="1365671"/>
            <a:ext cx="2000320" cy="31550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43965" y="2215858"/>
            <a:ext cx="1854723" cy="313537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FIRMA  DEL TUTOR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/>
          <p:nvPr/>
        </p:nvCxnSpPr>
        <p:spPr>
          <a:xfrm>
            <a:off x="4294343" y="2270063"/>
            <a:ext cx="18235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11202" y="3078051"/>
            <a:ext cx="1938102" cy="396479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27792" y="2932322"/>
            <a:ext cx="1950358" cy="214306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1692" y="3662439"/>
            <a:ext cx="1236918" cy="202134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77915" y="3297104"/>
            <a:ext cx="2164114" cy="41549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5591460" y="3675037"/>
            <a:ext cx="607289" cy="2308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45368" y="2004632"/>
            <a:ext cx="1915209" cy="6807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Rectángulo 1"/>
          <p:cNvSpPr/>
          <p:nvPr/>
        </p:nvSpPr>
        <p:spPr>
          <a:xfrm>
            <a:off x="2673939" y="1902580"/>
            <a:ext cx="1298304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s-MX" b="1" dirty="0">
                <a:solidFill>
                  <a:srgbClr val="0070C0"/>
                </a:solidFill>
                <a:latin typeface="Calibri" pitchFamily="34" charset="0"/>
                <a:cs typeface="Arial" pitchFamily="34" charset="0"/>
              </a:rPr>
              <a:t>BIBLIOTECA</a:t>
            </a:r>
            <a:endParaRPr lang="es-MX" b="1" dirty="0">
              <a:solidFill>
                <a:srgbClr val="0070C0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54100" y="2296234"/>
            <a:ext cx="2159179" cy="79252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NOTA: </a:t>
            </a:r>
            <a:r>
              <a:rPr lang="es-MX" sz="750" b="1" dirty="0">
                <a:latin typeface="Arial" pitchFamily="34" charset="0"/>
                <a:cs typeface="Arial" pitchFamily="34" charset="0"/>
              </a:rPr>
              <a:t>Me comprometo a que mi hijo(a)  haga buen  uso y cuidado del libro de la biblioteca que lo usara en calidad de préstamo a domicilio o en la escuela por lo que en caso de perdida o maltrato me comprometo a reponerlo </a:t>
            </a:r>
            <a:endParaRPr lang="es-MX" sz="750" dirty="0"/>
          </a:p>
        </p:txBody>
      </p:sp>
      <p:sp>
        <p:nvSpPr>
          <p:cNvPr id="50" name="32 CuadroTexto"/>
          <p:cNvSpPr txBox="1"/>
          <p:nvPr/>
        </p:nvSpPr>
        <p:spPr>
          <a:xfrm>
            <a:off x="963022" y="4356651"/>
            <a:ext cx="72179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Credencial de biblioteca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 y 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tutor y teléfono.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b="1" dirty="0"/>
              <a:t>La impresión deberá ser en hoja blanca y tinta a </a:t>
            </a:r>
            <a:r>
              <a:rPr lang="es-ES" sz="1100" b="1" dirty="0">
                <a:solidFill>
                  <a:srgbClr val="0070C0"/>
                </a:solidFill>
              </a:rPr>
              <a:t>COLOR AZUL el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Firmar el alumno y del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Pegar fotografía del alumno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 el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para su uso en la biblioteca.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Nota: deberá sustituir las </a:t>
            </a:r>
            <a:r>
              <a:rPr lang="es-ES" sz="1100" dirty="0" err="1"/>
              <a:t>xxxxxx</a:t>
            </a:r>
            <a:r>
              <a:rPr lang="es-ES" sz="11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7154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430002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430003"/>
          </a:xfrm>
          <a:prstGeom prst="rect">
            <a:avLst/>
          </a:prstGeom>
          <a:noFill/>
          <a:ln w="88900">
            <a:solidFill>
              <a:srgbClr val="0070C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302" y="2506213"/>
            <a:ext cx="1550520" cy="149877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930220" y="2808961"/>
            <a:ext cx="1784068" cy="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30220" y="1470970"/>
            <a:ext cx="864096" cy="1061581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9758" y="2561255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1885646" y="2849006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758" y="3034135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2°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31524" y="3083996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6499" y="3087061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24116" y="3450758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0606" y="1363599"/>
            <a:ext cx="2014803" cy="31550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40606" y="3309637"/>
            <a:ext cx="1938102" cy="396479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55683" y="3148445"/>
            <a:ext cx="1950358" cy="214306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8823" y="3879736"/>
            <a:ext cx="2078751" cy="255244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108741" y="3515041"/>
            <a:ext cx="2160240" cy="41549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2985239" y="1875817"/>
            <a:ext cx="749672" cy="2308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4216157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1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6"/>
          <p:cNvSpPr>
            <a:spLocks noChangeArrowheads="1"/>
          </p:cNvSpPr>
          <p:nvPr/>
        </p:nvSpPr>
        <p:spPr bwMode="auto">
          <a:xfrm>
            <a:off x="5217202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0070C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2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840682" y="3444701"/>
            <a:ext cx="1894228" cy="45719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1: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1828964" y="3747056"/>
            <a:ext cx="1894228" cy="45719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</a:t>
            </a:r>
            <a:r>
              <a:rPr lang="es-MX" sz="105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</a:t>
            </a: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1"/>
          <p:cNvSpPr txBox="1">
            <a:spLocks noChangeArrowheads="1"/>
          </p:cNvSpPr>
          <p:nvPr/>
        </p:nvSpPr>
        <p:spPr bwMode="auto">
          <a:xfrm>
            <a:off x="4180469" y="2812561"/>
            <a:ext cx="2027105" cy="170192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1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21"/>
          <p:cNvSpPr txBox="1">
            <a:spLocks noChangeArrowheads="1"/>
          </p:cNvSpPr>
          <p:nvPr/>
        </p:nvSpPr>
        <p:spPr bwMode="auto">
          <a:xfrm>
            <a:off x="4168167" y="2987827"/>
            <a:ext cx="2027105" cy="170192"/>
          </a:xfrm>
          <a:prstGeom prst="rect">
            <a:avLst/>
          </a:prstGeom>
          <a:noFill/>
          <a:ln w="9525" algn="in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2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 flipV="1">
            <a:off x="5257277" y="3009722"/>
            <a:ext cx="848764" cy="8726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8" name="Line 22"/>
          <p:cNvSpPr>
            <a:spLocks noChangeShapeType="1"/>
          </p:cNvSpPr>
          <p:nvPr/>
        </p:nvSpPr>
        <p:spPr bwMode="auto">
          <a:xfrm>
            <a:off x="5257276" y="3176669"/>
            <a:ext cx="80910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" name="Rectángulo 70"/>
          <p:cNvSpPr/>
          <p:nvPr/>
        </p:nvSpPr>
        <p:spPr>
          <a:xfrm>
            <a:off x="266957" y="4434026"/>
            <a:ext cx="8762496" cy="24622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b="1" dirty="0"/>
              <a:t>Credencial de padre o tutor</a:t>
            </a:r>
          </a:p>
          <a:p>
            <a:r>
              <a:rPr lang="es-ES" sz="14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el nombre del  tutor y alumno y el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/>
              <a:t>La impresión deberá ser en hoja blanca y tinta a </a:t>
            </a:r>
            <a:r>
              <a:rPr lang="es-ES" sz="1400" b="1" dirty="0">
                <a:solidFill>
                  <a:srgbClr val="0070C0"/>
                </a:solidFill>
              </a:rPr>
              <a:t>color AZUL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FF0000"/>
                </a:solidFill>
              </a:rPr>
              <a:t>Pegar las fotografías del tutor o los tutores y del alumno siempre y cuando aparezcan en la solicitud de inscripción</a:t>
            </a:r>
            <a:r>
              <a:rPr lang="es-E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Firma del padre o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Entregar la credencial al departamento de control escolar para que le coloquen 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Enmicar la credencial para su uso al interior del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Nota: deberá sustituir las </a:t>
            </a:r>
            <a:r>
              <a:rPr lang="es-ES" sz="1400" dirty="0" err="1"/>
              <a:t>xxxxxx</a:t>
            </a:r>
            <a:r>
              <a:rPr lang="es-ES" sz="14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1848301" y="3238508"/>
            <a:ext cx="1267204" cy="147821"/>
          </a:xfrm>
          <a:prstGeom prst="rect">
            <a:avLst/>
          </a:prstGeom>
          <a:solidFill>
            <a:srgbClr val="FFFFFF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58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632</Words>
  <Application>Microsoft Office PowerPoint</Application>
  <PresentationFormat>Presentación en pantalla (4:3)</PresentationFormat>
  <Paragraphs>144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Batang</vt:lpstr>
      <vt:lpstr>Agency FB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EST-86</dc:creator>
  <cp:lastModifiedBy>Genesis</cp:lastModifiedBy>
  <cp:revision>70</cp:revision>
  <cp:lastPrinted>2019-06-05T22:38:41Z</cp:lastPrinted>
  <dcterms:created xsi:type="dcterms:W3CDTF">2014-07-09T15:59:36Z</dcterms:created>
  <dcterms:modified xsi:type="dcterms:W3CDTF">2026-06-25T14:04:01Z</dcterms:modified>
</cp:coreProperties>
</file>