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5"/>
  </p:handoutMasterIdLst>
  <p:sldIdLst>
    <p:sldId id="259" r:id="rId2"/>
    <p:sldId id="262" r:id="rId3"/>
    <p:sldId id="263" r:id="rId4"/>
  </p:sldIdLst>
  <p:sldSz cx="9144000" cy="6858000" type="screen4x3"/>
  <p:notesSz cx="7102475" cy="9388475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43F06"/>
    <a:srgbClr val="432003"/>
    <a:srgbClr val="FF9900"/>
    <a:srgbClr val="66FF33"/>
    <a:srgbClr val="FF3300"/>
    <a:srgbClr val="B11D91"/>
    <a:srgbClr val="99CCFF"/>
    <a:srgbClr val="33CCFF"/>
    <a:srgbClr val="49BCD7"/>
    <a:srgbClr val="63FA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24" autoAdjust="0"/>
    <p:restoredTop sz="94255" autoAdjust="0"/>
  </p:normalViewPr>
  <p:slideViewPr>
    <p:cSldViewPr>
      <p:cViewPr varScale="1">
        <p:scale>
          <a:sx n="93" d="100"/>
          <a:sy n="93" d="100"/>
        </p:scale>
        <p:origin x="1248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4022727" y="0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016F62-1F45-425B-80DE-CC19ABD7BB43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2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4022727" y="8918575"/>
            <a:ext cx="3078163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A8410A-2D12-405C-94B8-AD4E8C384B0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742151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91063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64829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100057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938675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4597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86881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7429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1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07335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2118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9728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C0666-2CD3-4978-A66C-80252811BF2B}" type="datetimeFigureOut">
              <a:rPr lang="es-MX" smtClean="0"/>
              <a:t>25/06/2026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B6D03B-14DA-4F18-B024-B14969CBE07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26895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235851"/>
          </a:xfrm>
          <a:prstGeom prst="rect">
            <a:avLst/>
          </a:prstGeom>
          <a:noFill/>
          <a:ln w="889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57584" y="754567"/>
            <a:ext cx="2160240" cy="3245988"/>
          </a:xfrm>
          <a:prstGeom prst="rect">
            <a:avLst/>
          </a:prstGeom>
          <a:noFill/>
          <a:ln w="889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5830" y="299102"/>
            <a:ext cx="2023996" cy="3143931"/>
          </a:xfrm>
          <a:prstGeom prst="rect">
            <a:avLst/>
          </a:prstGeom>
        </p:spPr>
      </p:pic>
      <p:sp>
        <p:nvSpPr>
          <p:cNvPr id="45" name="Rectángulo 44"/>
          <p:cNvSpPr/>
          <p:nvPr/>
        </p:nvSpPr>
        <p:spPr>
          <a:xfrm>
            <a:off x="893285" y="4221088"/>
            <a:ext cx="6271003" cy="2400657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100" b="1" dirty="0"/>
              <a:t>Credencial de alumno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alumno, CURP,  grupo al que pertenecen ,turno y pegar fotografía del alumno.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padre o tutor, el domicilio del alumno , teléfonos y pegar fotografía del tutor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2000" b="1" dirty="0"/>
              <a:t>La impresión deberá ser en hoja blanca y tinta a color </a:t>
            </a:r>
            <a:r>
              <a:rPr lang="es-ES" sz="2000" b="1" dirty="0">
                <a:solidFill>
                  <a:srgbClr val="FFFF00"/>
                </a:solidFill>
              </a:rPr>
              <a:t>AMARILLO contorno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Nombre  del alumno escrito por el mismo 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para,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 para entrar al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Nota: deberá sustituir las </a:t>
            </a:r>
            <a:r>
              <a:rPr lang="es-ES" sz="1100" dirty="0" err="1"/>
              <a:t>xxxxxx</a:t>
            </a:r>
            <a:r>
              <a:rPr lang="es-ES" sz="11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</p:txBody>
      </p:sp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94647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>
            <a:off x="1964880" y="2796933"/>
            <a:ext cx="1794118" cy="706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60985" y="1426261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1799" y="2556759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188956" y="2835641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1882756" y="3000106"/>
            <a:ext cx="1936238" cy="215352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15000"/>
              </a:lnSpc>
            </a:pPr>
            <a:r>
              <a:rPr lang="es-ES" sz="1000" b="1" dirty="0">
                <a:latin typeface="+mj-lt"/>
                <a:ea typeface="Calibri"/>
                <a:cs typeface="Times New Roman"/>
              </a:rPr>
              <a:t>XXXXXXXXXXXXXXXXXX</a:t>
            </a:r>
          </a:p>
        </p:txBody>
      </p:sp>
      <p:sp>
        <p:nvSpPr>
          <p:cNvPr id="56" name="Text Box 3"/>
          <p:cNvSpPr txBox="1">
            <a:spLocks noChangeArrowheads="1"/>
          </p:cNvSpPr>
          <p:nvPr/>
        </p:nvSpPr>
        <p:spPr bwMode="auto">
          <a:xfrm>
            <a:off x="2245725" y="3179298"/>
            <a:ext cx="720509" cy="29545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CURP:</a:t>
            </a: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43674" y="3322943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3°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13076" y="3387927"/>
            <a:ext cx="602541" cy="180318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2976349" y="3324850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44862" y="3555114"/>
            <a:ext cx="1393490" cy="136375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3" y="3701273"/>
            <a:ext cx="3472959" cy="242530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MX" sz="8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51680" y="3908284"/>
            <a:ext cx="1184931" cy="6776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298236" y="1035525"/>
            <a:ext cx="1728192" cy="235061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582" y="1193685"/>
            <a:ext cx="1965219" cy="232576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60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24811" y="1428164"/>
            <a:ext cx="2074625" cy="303796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37672" y="1747529"/>
            <a:ext cx="1854723" cy="313537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DOMICILIO DEL ALUMNO: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XXXXXXXXXXXXXX </a:t>
            </a:r>
            <a:r>
              <a:rPr kumimoji="0" lang="es-MX" sz="900" b="0" i="0" u="none" strike="noStrike" cap="none" normalizeH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XXXXXXXXXX XXXXXXXXX XXXXXXXXXXXXXX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/>
          <p:nvPr/>
        </p:nvCxnSpPr>
        <p:spPr>
          <a:xfrm>
            <a:off x="4168861" y="2062756"/>
            <a:ext cx="182353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73" name="36 Conector recto"/>
          <p:cNvCxnSpPr/>
          <p:nvPr/>
        </p:nvCxnSpPr>
        <p:spPr>
          <a:xfrm>
            <a:off x="4154374" y="2246780"/>
            <a:ext cx="182353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986374" y="2637401"/>
            <a:ext cx="1064267" cy="497778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   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endParaRPr kumimoji="0" lang="es-MX" sz="11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986374" y="2230346"/>
            <a:ext cx="1211698" cy="205839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endParaRPr lang="es-MX" sz="14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1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  XX-XX-XX-XX-XX</a:t>
            </a:r>
            <a:r>
              <a:rPr kumimoji="0" lang="es-MX" sz="11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097558" y="3713566"/>
            <a:ext cx="1953083" cy="95351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34443" y="3393419"/>
            <a:ext cx="2256393" cy="415498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3089591" y="1830647"/>
            <a:ext cx="669407" cy="23083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35432" y="1749694"/>
            <a:ext cx="1915209" cy="6807"/>
          </a:xfrm>
          <a:prstGeom prst="line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256173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34" name="AutoShape 6"/>
          <p:cNvSpPr>
            <a:spLocks noChangeArrowheads="1"/>
          </p:cNvSpPr>
          <p:nvPr/>
        </p:nvSpPr>
        <p:spPr bwMode="auto">
          <a:xfrm>
            <a:off x="4136372" y="2279737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Del tutor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4034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74840"/>
            <a:ext cx="2160240" cy="3235851"/>
          </a:xfrm>
          <a:prstGeom prst="rect">
            <a:avLst/>
          </a:prstGeom>
          <a:noFill/>
          <a:ln w="889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245988"/>
          </a:xfrm>
          <a:prstGeom prst="rect">
            <a:avLst/>
          </a:prstGeom>
          <a:noFill/>
          <a:ln w="889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1692" y="921773"/>
            <a:ext cx="2023996" cy="3143931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899498" y="2875511"/>
            <a:ext cx="1784068" cy="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884621" y="1439520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942044" y="2589748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2099338" y="2922837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216" y="3148527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3°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23338" y="3188571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4417" y="3184762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71208" y="3362912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105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</a:t>
            </a:r>
            <a:r>
              <a:rPr kumimoji="0" lang="es-E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1" name="Text Box 11"/>
          <p:cNvSpPr txBox="1">
            <a:spLocks noChangeArrowheads="1"/>
          </p:cNvSpPr>
          <p:nvPr/>
        </p:nvSpPr>
        <p:spPr bwMode="auto">
          <a:xfrm>
            <a:off x="1748702" y="3573786"/>
            <a:ext cx="3472959" cy="242530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MX" sz="8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cs typeface="Arial" pitchFamily="34" charset="0"/>
              </a:rPr>
              <a:t> DEL ALUMNO </a:t>
            </a:r>
            <a:r>
              <a:rPr kumimoji="0" lang="es-MX" sz="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itchFamily="34" charset="0"/>
              </a:rPr>
              <a:t>: </a:t>
            </a:r>
            <a:endParaRPr kumimoji="0" lang="es-MX" sz="800" i="0" u="none" strike="noStrike" cap="none" normalizeH="0" baseline="0" dirty="0">
              <a:ln>
                <a:noFill/>
              </a:ln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cs typeface="Arial" pitchFamily="34" charset="0"/>
            </a:endParaRPr>
          </a:p>
        </p:txBody>
      </p:sp>
      <p:cxnSp>
        <p:nvCxnSpPr>
          <p:cNvPr id="62" name="33 Conector recto"/>
          <p:cNvCxnSpPr/>
          <p:nvPr/>
        </p:nvCxnSpPr>
        <p:spPr>
          <a:xfrm>
            <a:off x="2673939" y="3811455"/>
            <a:ext cx="1143607" cy="486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5368" y="1365671"/>
            <a:ext cx="2000320" cy="315509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6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+mj-lt"/>
                <a:cs typeface="Arial" pitchFamily="34" charset="0"/>
              </a:rPr>
              <a:t>NOMBRE DEL PADRE o TUTOR</a:t>
            </a:r>
            <a:r>
              <a:rPr lang="es-MX" sz="900" b="1" dirty="0">
                <a:solidFill>
                  <a:srgbClr val="000000"/>
                </a:solidFill>
                <a:latin typeface="+mj-lt"/>
                <a:cs typeface="Arial" pitchFamily="34" charset="0"/>
              </a:rPr>
              <a:t>: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b="1" dirty="0">
                <a:latin typeface="+mj-lt"/>
                <a:cs typeface="Arial" pitchFamily="34" charset="0"/>
              </a:rPr>
              <a:t>XXXXXXX XXXXXXX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69" name="Text Box 21"/>
          <p:cNvSpPr txBox="1">
            <a:spLocks noChangeArrowheads="1"/>
          </p:cNvSpPr>
          <p:nvPr/>
        </p:nvSpPr>
        <p:spPr bwMode="auto">
          <a:xfrm>
            <a:off x="4180469" y="2088181"/>
            <a:ext cx="1854723" cy="313537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FIRMA  DEL TUTOR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</a:t>
            </a: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0" name="36 Conector recto"/>
          <p:cNvCxnSpPr/>
          <p:nvPr/>
        </p:nvCxnSpPr>
        <p:spPr>
          <a:xfrm>
            <a:off x="4160535" y="2257849"/>
            <a:ext cx="1823534" cy="0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11202" y="3078051"/>
            <a:ext cx="1938102" cy="396479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27792" y="2932322"/>
            <a:ext cx="1950358" cy="214306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</a:t>
            </a: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1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1692" y="3662439"/>
            <a:ext cx="1236918" cy="202134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077914" y="3297104"/>
            <a:ext cx="2256393" cy="415498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5591460" y="3675037"/>
            <a:ext cx="607289" cy="23083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80" name="Line 22"/>
          <p:cNvSpPr>
            <a:spLocks noChangeShapeType="1"/>
          </p:cNvSpPr>
          <p:nvPr/>
        </p:nvSpPr>
        <p:spPr bwMode="auto">
          <a:xfrm flipV="1">
            <a:off x="4145367" y="2063628"/>
            <a:ext cx="1915209" cy="6807"/>
          </a:xfrm>
          <a:prstGeom prst="line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2" name="Rectángulo 1"/>
          <p:cNvSpPr/>
          <p:nvPr/>
        </p:nvSpPr>
        <p:spPr>
          <a:xfrm>
            <a:off x="2673939" y="1902580"/>
            <a:ext cx="1298304" cy="36933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none">
            <a:spAutoFit/>
          </a:bodyPr>
          <a:lstStyle/>
          <a:p>
            <a:r>
              <a:rPr lang="es-MX" b="1" dirty="0">
                <a:solidFill>
                  <a:schemeClr val="accent1">
                    <a:lumMod val="75000"/>
                  </a:schemeClr>
                </a:solidFill>
                <a:latin typeface="Calibri" pitchFamily="34" charset="0"/>
                <a:cs typeface="Arial" pitchFamily="34" charset="0"/>
              </a:rPr>
              <a:t>BIBLIOTECA</a:t>
            </a:r>
            <a:endParaRPr lang="es-MX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4082742" y="2223679"/>
            <a:ext cx="2159179" cy="792525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pPr algn="just"/>
            <a:r>
              <a:rPr lang="es-MX" sz="8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NOTA: </a:t>
            </a:r>
            <a:r>
              <a:rPr lang="es-MX" sz="750" b="1" dirty="0">
                <a:latin typeface="Arial" pitchFamily="34" charset="0"/>
                <a:cs typeface="Arial" pitchFamily="34" charset="0"/>
              </a:rPr>
              <a:t>Me comprometo a que mi hijo(a)  haga buen  uso y cuidado del libro de la biblioteca que lo usara en calidad de préstamo a domicilio o en la escuela por lo que en caso de perdida o maltrato me comprometo a reponerlo </a:t>
            </a:r>
            <a:endParaRPr lang="es-MX" sz="750" dirty="0"/>
          </a:p>
        </p:txBody>
      </p:sp>
      <p:sp>
        <p:nvSpPr>
          <p:cNvPr id="50" name="32 CuadroTexto"/>
          <p:cNvSpPr txBox="1"/>
          <p:nvPr/>
        </p:nvSpPr>
        <p:spPr>
          <a:xfrm>
            <a:off x="899592" y="4381627"/>
            <a:ext cx="7217955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100" b="1" dirty="0"/>
              <a:t>Credencial de biblioteca</a:t>
            </a:r>
          </a:p>
          <a:p>
            <a:r>
              <a:rPr lang="es-ES" sz="11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alumno y 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Escribir el nombre del tutor y teléfono.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b="1" dirty="0"/>
              <a:t>La impresión deberá ser en hoja blanca y tinta a color </a:t>
            </a:r>
            <a:r>
              <a:rPr lang="es-ES" sz="1600" b="1" dirty="0">
                <a:solidFill>
                  <a:srgbClr val="FFFF00"/>
                </a:solidFill>
              </a:rPr>
              <a:t>AMARILLO contorno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nombre  del el alumno escrito por el mismo  y del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Pegar fotografía del alumno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Entregar la credencial al departamento de control escolar para el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Enmicar la credencial para su uso en la biblioteca.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100" dirty="0"/>
              <a:t>Nota: deberá sustituir las </a:t>
            </a:r>
            <a:r>
              <a:rPr lang="es-ES" sz="1100" dirty="0" err="1"/>
              <a:t>xxxxxx</a:t>
            </a:r>
            <a:r>
              <a:rPr lang="es-ES" sz="11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100" dirty="0"/>
          </a:p>
        </p:txBody>
      </p:sp>
      <p:pic>
        <p:nvPicPr>
          <p:cNvPr id="33" name="Imagen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FFFF00"/>
            </a:solidFill>
          </a:ln>
        </p:spPr>
      </p:pic>
    </p:spTree>
    <p:extLst>
      <p:ext uri="{BB962C8B-B14F-4D97-AF65-F5344CB8AC3E}">
        <p14:creationId xmlns:p14="http://schemas.microsoft.com/office/powerpoint/2010/main" val="3715408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tangle 3"/>
          <p:cNvSpPr>
            <a:spLocks noChangeArrowheads="1"/>
          </p:cNvSpPr>
          <p:nvPr/>
        </p:nvSpPr>
        <p:spPr bwMode="auto">
          <a:xfrm>
            <a:off x="1770755" y="764704"/>
            <a:ext cx="2160240" cy="3430002"/>
          </a:xfrm>
          <a:prstGeom prst="rect">
            <a:avLst/>
          </a:prstGeom>
          <a:noFill/>
          <a:ln w="889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" name="Rectangle 3"/>
          <p:cNvSpPr>
            <a:spLocks noChangeArrowheads="1"/>
          </p:cNvSpPr>
          <p:nvPr/>
        </p:nvSpPr>
        <p:spPr bwMode="auto">
          <a:xfrm>
            <a:off x="4067944" y="764703"/>
            <a:ext cx="2160240" cy="3430003"/>
          </a:xfrm>
          <a:prstGeom prst="rect">
            <a:avLst/>
          </a:prstGeom>
          <a:noFill/>
          <a:ln w="76200">
            <a:solidFill>
              <a:srgbClr val="FFFF00"/>
            </a:solidFill>
            <a:headEnd/>
            <a:tailEnd/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4" name="10 Imagen"/>
          <p:cNvPicPr>
            <a:picLocks noChangeAspect="1"/>
          </p:cNvPicPr>
          <p:nvPr/>
        </p:nvPicPr>
        <p:blipFill>
          <a:blip r:embed="rId2" cstate="print">
            <a:lum bright="10000" contrast="1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4487" b="89960" l="8909" r="89949">
                        <a14:foregroundMark x1="8909" y1="4487" x2="32381" y2="5464"/>
                        <a14:backgroundMark x1="14220" y1="45446" x2="23644" y2="37050"/>
                      </a14:backgroundRemoval>
                    </a14:imgEffect>
                    <a14:imgEffect>
                      <a14:saturation sat="3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12302" y="2506213"/>
            <a:ext cx="1550520" cy="1498770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47" name="Picture 12" descr="escudo1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16140" y="832213"/>
            <a:ext cx="342858" cy="265253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</p:pic>
      <p:sp>
        <p:nvSpPr>
          <p:cNvPr id="48" name="WordArt 13"/>
          <p:cNvSpPr>
            <a:spLocks noChangeArrowheads="1" noChangeShapeType="1" noTextEdit="1"/>
          </p:cNvSpPr>
          <p:nvPr/>
        </p:nvSpPr>
        <p:spPr bwMode="auto">
          <a:xfrm>
            <a:off x="1907704" y="1142524"/>
            <a:ext cx="1856076" cy="258725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</a:t>
            </a:r>
          </a:p>
          <a:p>
            <a:pPr algn="ctr" rtl="0"/>
            <a:r>
              <a:rPr lang="es-MX" sz="80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CICLO ESCOLAR 2026 - 2027</a:t>
            </a:r>
          </a:p>
        </p:txBody>
      </p:sp>
      <p:cxnSp>
        <p:nvCxnSpPr>
          <p:cNvPr id="49" name="28 Conector recto"/>
          <p:cNvCxnSpPr/>
          <p:nvPr/>
        </p:nvCxnSpPr>
        <p:spPr>
          <a:xfrm flipV="1">
            <a:off x="1930220" y="2808961"/>
            <a:ext cx="1784068" cy="1"/>
          </a:xfrm>
          <a:prstGeom prst="line">
            <a:avLst/>
          </a:prstGeom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AutoShape 6"/>
          <p:cNvSpPr>
            <a:spLocks noChangeArrowheads="1"/>
          </p:cNvSpPr>
          <p:nvPr/>
        </p:nvSpPr>
        <p:spPr bwMode="auto">
          <a:xfrm>
            <a:off x="1915741" y="1459324"/>
            <a:ext cx="864096" cy="1061581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1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Foto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Alumno </a:t>
            </a:r>
            <a:endParaRPr kumimoji="0" lang="es-MX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1859758" y="2561255"/>
            <a:ext cx="1856076" cy="22451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800" b="1" i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cs typeface="Arial" pitchFamily="34" charset="0"/>
              </a:rPr>
              <a:t>XXXXXXXXXXXXXXXX</a:t>
            </a:r>
          </a:p>
        </p:txBody>
      </p:sp>
      <p:sp>
        <p:nvSpPr>
          <p:cNvPr id="54" name="Text Box 3"/>
          <p:cNvSpPr txBox="1">
            <a:spLocks noChangeArrowheads="1"/>
          </p:cNvSpPr>
          <p:nvPr/>
        </p:nvSpPr>
        <p:spPr bwMode="auto">
          <a:xfrm>
            <a:off x="1885646" y="2849006"/>
            <a:ext cx="1385844" cy="111403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NOMBRE DEL ALUMNO</a:t>
            </a:r>
            <a:endParaRPr kumimoji="0" lang="es-ES" sz="9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7" name="Text Box 3"/>
          <p:cNvSpPr txBox="1">
            <a:spLocks noChangeArrowheads="1"/>
          </p:cNvSpPr>
          <p:nvPr/>
        </p:nvSpPr>
        <p:spPr bwMode="auto">
          <a:xfrm>
            <a:off x="1859758" y="3034135"/>
            <a:ext cx="784088" cy="24018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GRADO</a:t>
            </a:r>
            <a:r>
              <a:rPr kumimoji="0" lang="es-ES" sz="9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:</a:t>
            </a:r>
            <a:r>
              <a:rPr kumimoji="0" lang="es-ES" sz="12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3°</a:t>
            </a:r>
            <a:endParaRPr kumimoji="0" lang="es-E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58" name="Text Box 3"/>
          <p:cNvSpPr txBox="1">
            <a:spLocks noChangeArrowheads="1"/>
          </p:cNvSpPr>
          <p:nvPr/>
        </p:nvSpPr>
        <p:spPr bwMode="auto">
          <a:xfrm>
            <a:off x="2531524" y="3083996"/>
            <a:ext cx="602541" cy="336997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GRUPO: </a:t>
            </a:r>
          </a:p>
        </p:txBody>
      </p:sp>
      <p:sp>
        <p:nvSpPr>
          <p:cNvPr id="59" name="Text Box 3"/>
          <p:cNvSpPr txBox="1">
            <a:spLocks noChangeArrowheads="1"/>
          </p:cNvSpPr>
          <p:nvPr/>
        </p:nvSpPr>
        <p:spPr bwMode="auto">
          <a:xfrm>
            <a:off x="3056499" y="3087061"/>
            <a:ext cx="482033" cy="141916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</a:t>
            </a:r>
          </a:p>
        </p:txBody>
      </p:sp>
      <p:sp>
        <p:nvSpPr>
          <p:cNvPr id="60" name="Text Box 3"/>
          <p:cNvSpPr txBox="1">
            <a:spLocks noChangeArrowheads="1"/>
          </p:cNvSpPr>
          <p:nvPr/>
        </p:nvSpPr>
        <p:spPr bwMode="auto">
          <a:xfrm>
            <a:off x="1824116" y="3450758"/>
            <a:ext cx="1186197" cy="149620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  <p:sp>
        <p:nvSpPr>
          <p:cNvPr id="65" name="WordArt 13"/>
          <p:cNvSpPr>
            <a:spLocks noChangeArrowheads="1" noChangeShapeType="1" noTextEdit="1"/>
          </p:cNvSpPr>
          <p:nvPr/>
        </p:nvSpPr>
        <p:spPr bwMode="auto">
          <a:xfrm>
            <a:off x="4317624" y="1175502"/>
            <a:ext cx="1728192" cy="235061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dk1"/>
          </a:lnRef>
          <a:fillRef idx="100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ESCUELA SECUNDARIA 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  <a:cs typeface="Andalus" pitchFamily="18" charset="-78"/>
              </a:rPr>
              <a:t>TECNICA</a:t>
            </a:r>
            <a:r>
              <a:rPr lang="es-MX" sz="750" b="1" kern="10" dirty="0">
                <a:solidFill>
                  <a:schemeClr val="tx1">
                    <a:lumMod val="95000"/>
                    <a:lumOff val="5000"/>
                  </a:schemeClr>
                </a:solidFill>
                <a:latin typeface="Batang" pitchFamily="18" charset="-127"/>
                <a:ea typeface="Batang" pitchFamily="18" charset="-127"/>
              </a:rPr>
              <a:t> No. 86 </a:t>
            </a:r>
          </a:p>
        </p:txBody>
      </p:sp>
      <p:sp>
        <p:nvSpPr>
          <p:cNvPr id="66" name="WordArt 13"/>
          <p:cNvSpPr>
            <a:spLocks noChangeArrowheads="1" noChangeShapeType="1" noTextEdit="1"/>
          </p:cNvSpPr>
          <p:nvPr/>
        </p:nvSpPr>
        <p:spPr bwMode="auto">
          <a:xfrm>
            <a:off x="4140606" y="1363599"/>
            <a:ext cx="2014803" cy="315509"/>
          </a:xfrm>
          <a:prstGeom prst="rect">
            <a:avLst/>
          </a:prstGeom>
          <a:ln>
            <a:solidFill>
              <a:srgbClr val="FFFF0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fromWordArt="1"/>
          <a:lstStyle/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EDUCA – VAMOS </a:t>
            </a:r>
          </a:p>
          <a:p>
            <a:pPr algn="ctr" rtl="0"/>
            <a:r>
              <a:rPr lang="es-MX" sz="750" b="1" kern="10" spc="300" dirty="0">
                <a:solidFill>
                  <a:schemeClr val="tx1">
                    <a:lumMod val="95000"/>
                    <a:lumOff val="5000"/>
                  </a:schemeClr>
                </a:solidFill>
                <a:latin typeface="Agency FB" pitchFamily="34" charset="0"/>
                <a:ea typeface="Batang" pitchFamily="18" charset="-127"/>
              </a:rPr>
              <a:t>POR UN MEXICO MEJOR </a:t>
            </a:r>
          </a:p>
        </p:txBody>
      </p:sp>
      <p:sp>
        <p:nvSpPr>
          <p:cNvPr id="67" name="Text Box 21"/>
          <p:cNvSpPr txBox="1">
            <a:spLocks noChangeArrowheads="1"/>
          </p:cNvSpPr>
          <p:nvPr/>
        </p:nvSpPr>
        <p:spPr bwMode="auto">
          <a:xfrm rot="10800000" flipV="1">
            <a:off x="4160535" y="1715756"/>
            <a:ext cx="2074625" cy="303796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MX" sz="900" b="1" i="0" u="none" strike="noStrike" cap="none" normalizeH="0" baseline="0" dirty="0">
              <a:ln>
                <a:noFill/>
              </a:ln>
              <a:effectLst/>
              <a:latin typeface="+mj-lt"/>
              <a:cs typeface="Arial" pitchFamily="34" charset="0"/>
            </a:endParaRPr>
          </a:p>
        </p:txBody>
      </p:sp>
      <p:sp>
        <p:nvSpPr>
          <p:cNvPr id="74" name="Text Box 24"/>
          <p:cNvSpPr txBox="1">
            <a:spLocks noChangeArrowheads="1"/>
          </p:cNvSpPr>
          <p:nvPr/>
        </p:nvSpPr>
        <p:spPr bwMode="auto">
          <a:xfrm>
            <a:off x="4140606" y="3309637"/>
            <a:ext cx="1938102" cy="396479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2: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5" name="Text Box 24"/>
          <p:cNvSpPr txBox="1">
            <a:spLocks noChangeArrowheads="1"/>
          </p:cNvSpPr>
          <p:nvPr/>
        </p:nvSpPr>
        <p:spPr bwMode="auto">
          <a:xfrm>
            <a:off x="4155683" y="3148445"/>
            <a:ext cx="1950358" cy="214306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4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Teléfono 1:     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effectLst/>
                <a:latin typeface="Calibri" pitchFamily="34" charset="0"/>
                <a:cs typeface="Arial" pitchFamily="34" charset="0"/>
              </a:rPr>
              <a:t>XX-XX-XX-XX-XX</a:t>
            </a:r>
            <a:r>
              <a:rPr kumimoji="0" lang="es-MX" sz="9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     </a:t>
            </a:r>
            <a:endParaRPr kumimoji="0" lang="es-MX" sz="9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6" name="Text Box 19"/>
          <p:cNvSpPr txBox="1">
            <a:spLocks noChangeArrowheads="1"/>
          </p:cNvSpPr>
          <p:nvPr/>
        </p:nvSpPr>
        <p:spPr bwMode="auto">
          <a:xfrm>
            <a:off x="4128823" y="3879735"/>
            <a:ext cx="2106337" cy="214667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Director                                                                  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7" name="Rectángulo 76"/>
          <p:cNvSpPr/>
          <p:nvPr/>
        </p:nvSpPr>
        <p:spPr>
          <a:xfrm>
            <a:off x="4108741" y="3505109"/>
            <a:ext cx="2251278" cy="425430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Nombre del Director</a:t>
            </a:r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:</a:t>
            </a:r>
          </a:p>
          <a:p>
            <a:r>
              <a:rPr lang="es-MX" sz="1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LUIS GRANADOS RICO </a:t>
            </a:r>
            <a:endParaRPr lang="es-MX" sz="1200" b="1" dirty="0"/>
          </a:p>
        </p:txBody>
      </p:sp>
      <p:sp>
        <p:nvSpPr>
          <p:cNvPr id="78" name="Rectángulo 77"/>
          <p:cNvSpPr/>
          <p:nvPr/>
        </p:nvSpPr>
        <p:spPr>
          <a:xfrm>
            <a:off x="5474010" y="3897906"/>
            <a:ext cx="886008" cy="230832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s-MX" sz="9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Arial" pitchFamily="34" charset="0"/>
              </a:rPr>
              <a:t>SELLO </a:t>
            </a:r>
            <a:endParaRPr lang="es-MX" sz="900" dirty="0"/>
          </a:p>
        </p:txBody>
      </p:sp>
      <p:sp>
        <p:nvSpPr>
          <p:cNvPr id="38" name="AutoShape 6"/>
          <p:cNvSpPr>
            <a:spLocks noChangeArrowheads="1"/>
          </p:cNvSpPr>
          <p:nvPr/>
        </p:nvSpPr>
        <p:spPr bwMode="auto">
          <a:xfrm>
            <a:off x="4216157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1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1" name="AutoShape 6"/>
          <p:cNvSpPr>
            <a:spLocks noChangeArrowheads="1"/>
          </p:cNvSpPr>
          <p:nvPr/>
        </p:nvSpPr>
        <p:spPr bwMode="auto">
          <a:xfrm>
            <a:off x="5217202" y="1715755"/>
            <a:ext cx="864096" cy="1088563"/>
          </a:xfrm>
          <a:prstGeom prst="roundRect">
            <a:avLst>
              <a:gd name="adj" fmla="val 6949"/>
            </a:avLst>
          </a:prstGeom>
          <a:solidFill>
            <a:srgbClr val="FFFFFF"/>
          </a:solidFill>
          <a:ln w="9525" algn="in">
            <a:solidFill>
              <a:srgbClr val="FFFF00"/>
            </a:solidFill>
            <a:round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lang="es-MX" sz="1000" dirty="0">
              <a:solidFill>
                <a:srgbClr val="000000"/>
              </a:solidFill>
              <a:latin typeface="Calibri" pitchFamily="34" charset="0"/>
              <a:cs typeface="Arial" pitchFamily="34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Foto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de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s-MX" sz="1000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Tutor 2</a:t>
            </a:r>
            <a:endParaRPr lang="es-MX" sz="1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2" name="Text Box 10"/>
          <p:cNvSpPr txBox="1">
            <a:spLocks noChangeArrowheads="1"/>
          </p:cNvSpPr>
          <p:nvPr/>
        </p:nvSpPr>
        <p:spPr bwMode="auto">
          <a:xfrm>
            <a:off x="1840682" y="3444701"/>
            <a:ext cx="1894228" cy="45719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1: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" name="Text Box 10"/>
          <p:cNvSpPr txBox="1">
            <a:spLocks noChangeArrowheads="1"/>
          </p:cNvSpPr>
          <p:nvPr/>
        </p:nvSpPr>
        <p:spPr bwMode="auto">
          <a:xfrm>
            <a:off x="1828964" y="3747056"/>
            <a:ext cx="1894228" cy="45719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Nombre Tutor </a:t>
            </a:r>
            <a:r>
              <a:rPr lang="es-MX" sz="1050" b="1" dirty="0">
                <a:solidFill>
                  <a:srgbClr val="000000"/>
                </a:solidFill>
                <a:latin typeface="Calibri" pitchFamily="34" charset="0"/>
                <a:cs typeface="Arial" pitchFamily="34" charset="0"/>
              </a:rPr>
              <a:t>2</a:t>
            </a:r>
            <a:r>
              <a:rPr kumimoji="0" lang="es-MX" sz="105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: </a:t>
            </a:r>
            <a:r>
              <a:rPr kumimoji="0" lang="es-MX" sz="1200" b="1" i="0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XXXX XXXXXXXXX XXXXXX </a:t>
            </a:r>
            <a:endParaRPr kumimoji="0" lang="es-MX" sz="1200" b="1" i="0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" name="Text Box 21"/>
          <p:cNvSpPr txBox="1">
            <a:spLocks noChangeArrowheads="1"/>
          </p:cNvSpPr>
          <p:nvPr/>
        </p:nvSpPr>
        <p:spPr bwMode="auto">
          <a:xfrm>
            <a:off x="4180469" y="2812561"/>
            <a:ext cx="2027105" cy="170192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1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3" name="Text Box 21"/>
          <p:cNvSpPr txBox="1">
            <a:spLocks noChangeArrowheads="1"/>
          </p:cNvSpPr>
          <p:nvPr/>
        </p:nvSpPr>
        <p:spPr bwMode="auto">
          <a:xfrm>
            <a:off x="4168167" y="2987827"/>
            <a:ext cx="2027105" cy="170192"/>
          </a:xfrm>
          <a:prstGeom prst="rect">
            <a:avLst/>
          </a:prstGeom>
          <a:noFill/>
          <a:ln w="9525" algn="in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MX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libri" pitchFamily="34" charset="0"/>
                <a:cs typeface="Arial" pitchFamily="34" charset="0"/>
              </a:rPr>
              <a:t>Firma del  Tutor 2 </a:t>
            </a:r>
            <a:endParaRPr kumimoji="0" lang="es-MX" sz="1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4" name="Line 22"/>
          <p:cNvSpPr>
            <a:spLocks noChangeShapeType="1"/>
          </p:cNvSpPr>
          <p:nvPr/>
        </p:nvSpPr>
        <p:spPr bwMode="auto">
          <a:xfrm flipV="1">
            <a:off x="5257277" y="3009722"/>
            <a:ext cx="848764" cy="8726"/>
          </a:xfrm>
          <a:prstGeom prst="line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8" name="Line 22"/>
          <p:cNvSpPr>
            <a:spLocks noChangeShapeType="1"/>
          </p:cNvSpPr>
          <p:nvPr/>
        </p:nvSpPr>
        <p:spPr bwMode="auto">
          <a:xfrm>
            <a:off x="5257276" y="3176669"/>
            <a:ext cx="809107" cy="0"/>
          </a:xfrm>
          <a:prstGeom prst="line">
            <a:avLst/>
          </a:prstGeom>
          <a:ln>
            <a:solidFill>
              <a:srgbClr val="FFFF00"/>
            </a:solidFill>
            <a:headEnd/>
            <a:tailEnd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1" name="Rectángulo 70"/>
          <p:cNvSpPr/>
          <p:nvPr/>
        </p:nvSpPr>
        <p:spPr>
          <a:xfrm>
            <a:off x="266957" y="4434026"/>
            <a:ext cx="8762496" cy="2523768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  <p:txBody>
          <a:bodyPr wrap="square">
            <a:spAutoFit/>
          </a:bodyPr>
          <a:lstStyle>
            <a:defPPr>
              <a:defRPr lang="es-MX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ES" sz="1400" b="1" dirty="0"/>
              <a:t>Credencial de padre o tutor</a:t>
            </a:r>
          </a:p>
          <a:p>
            <a:r>
              <a:rPr lang="es-ES" sz="1400" dirty="0"/>
              <a:t>Antes de imprimir la credencial se deberán considerar los siguientes aspectos: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con letras mayúsculas.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Escribir el nombre del  tutor y alumno y el grupo al que pertenece.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b="1" dirty="0"/>
              <a:t>La impresión deberá ser en hoja blanca y tinta a </a:t>
            </a:r>
            <a:r>
              <a:rPr lang="es-ES" sz="1400" b="1" dirty="0">
                <a:solidFill>
                  <a:srgbClr val="FFFF00"/>
                </a:solidFill>
              </a:rPr>
              <a:t>color AMARILLO </a:t>
            </a:r>
            <a:r>
              <a:rPr lang="es-ES" b="1" dirty="0">
                <a:solidFill>
                  <a:srgbClr val="FFFF00"/>
                </a:solidFill>
              </a:rPr>
              <a:t>contorno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>
                <a:solidFill>
                  <a:srgbClr val="FF0000"/>
                </a:solidFill>
              </a:rPr>
              <a:t>Pegar las fotografías del tutor o los tutores y del alumno siempre y cuando aparezcan en la solicitud de inscripción</a:t>
            </a:r>
            <a:r>
              <a:rPr lang="es-E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Firma del padre o tutor.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Entregar la credencial al departamento de control escolar para que le coloquen  sello y firma del director.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Enmicar la credencial para su uso al interior del plantel.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400" dirty="0"/>
              <a:t>Nota: deberá sustituir las </a:t>
            </a:r>
            <a:r>
              <a:rPr lang="es-ES" sz="1400" dirty="0" err="1"/>
              <a:t>xxxxxx</a:t>
            </a:r>
            <a:r>
              <a:rPr lang="es-ES" sz="1400" dirty="0"/>
              <a:t> por la información solicitada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ES" sz="1400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30516" y="825527"/>
            <a:ext cx="926042" cy="285350"/>
          </a:xfrm>
          <a:prstGeom prst="rect">
            <a:avLst/>
          </a:prstGeom>
          <a:ln>
            <a:solidFill>
              <a:srgbClr val="FFFF00"/>
            </a:solidFill>
          </a:ln>
        </p:spPr>
      </p:pic>
      <p:pic>
        <p:nvPicPr>
          <p:cNvPr id="35" name="Imagen 3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8861" y="832213"/>
            <a:ext cx="1986942" cy="372051"/>
          </a:xfrm>
          <a:prstGeom prst="rect">
            <a:avLst/>
          </a:prstGeom>
          <a:ln>
            <a:solidFill>
              <a:srgbClr val="FFFF00"/>
            </a:solidFill>
          </a:ln>
        </p:spPr>
      </p:pic>
      <p:sp>
        <p:nvSpPr>
          <p:cNvPr id="36" name="Text Box 3"/>
          <p:cNvSpPr txBox="1">
            <a:spLocks noChangeArrowheads="1"/>
          </p:cNvSpPr>
          <p:nvPr/>
        </p:nvSpPr>
        <p:spPr bwMode="auto">
          <a:xfrm>
            <a:off x="1848301" y="3238508"/>
            <a:ext cx="1267204" cy="147821"/>
          </a:xfrm>
          <a:prstGeom prst="rect">
            <a:avLst/>
          </a:prstGeom>
          <a:solidFill>
            <a:srgbClr val="FFFFFF"/>
          </a:solidFill>
          <a:ln w="9525">
            <a:solidFill>
              <a:srgbClr val="FFFF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fontAlgn="base">
              <a:spcBef>
                <a:spcPct val="0"/>
              </a:spcBef>
              <a:spcAft>
                <a:spcPts val="1000"/>
              </a:spcAft>
            </a:pPr>
            <a:r>
              <a:rPr kumimoji="0" lang="es-ES" sz="9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TURNO  : 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effectLst/>
                <a:latin typeface="+mj-lt"/>
                <a:cs typeface="Arial" pitchFamily="34" charset="0"/>
              </a:rPr>
              <a:t>XXXXXX</a:t>
            </a:r>
            <a:r>
              <a:rPr kumimoji="0" lang="es-ES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cs typeface="Arial" pitchFamily="34" charset="0"/>
              </a:rPr>
              <a:t> </a:t>
            </a:r>
            <a:r>
              <a:rPr lang="es-ES" sz="1000" dirty="0">
                <a:cs typeface="Arial" pitchFamily="34" charset="0"/>
              </a:rPr>
              <a:t> </a:t>
            </a:r>
            <a:endParaRPr lang="es-ES" sz="1000" b="1" dirty="0"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es-ES" sz="12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42582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639</Words>
  <Application>Microsoft Office PowerPoint</Application>
  <PresentationFormat>Presentación en pantalla (4:3)</PresentationFormat>
  <Paragraphs>144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Batang</vt:lpstr>
      <vt:lpstr>Agency FB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EST-86</dc:creator>
  <cp:lastModifiedBy>Genesis</cp:lastModifiedBy>
  <cp:revision>73</cp:revision>
  <cp:lastPrinted>2023-05-23T18:42:05Z</cp:lastPrinted>
  <dcterms:created xsi:type="dcterms:W3CDTF">2014-07-09T15:59:36Z</dcterms:created>
  <dcterms:modified xsi:type="dcterms:W3CDTF">2026-06-25T14:07:07Z</dcterms:modified>
</cp:coreProperties>
</file>